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1"/>
    <p:restoredTop sz="94650"/>
  </p:normalViewPr>
  <p:slideViewPr>
    <p:cSldViewPr snapToGrid="0">
      <p:cViewPr varScale="1">
        <p:scale>
          <a:sx n="114" d="100"/>
          <a:sy n="114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2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77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34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3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31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30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17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66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66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86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1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11/5/23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3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9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FD0F0B6-5415-4254-9E66-BE9C2FB0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CB5B3-D771-C17C-7FDD-EA0FFA9E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822960"/>
            <a:ext cx="3463784" cy="3454604"/>
          </a:xfrm>
        </p:spPr>
        <p:txBody>
          <a:bodyPr>
            <a:normAutofit/>
          </a:bodyPr>
          <a:lstStyle/>
          <a:p>
            <a:r>
              <a:rPr lang="en-US" dirty="0"/>
              <a:t>Croatian National Centre Niagara Peninsula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2A499-7D22-F878-EE94-1D8ABAFF3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96" y="4446150"/>
            <a:ext cx="3474600" cy="1457405"/>
          </a:xfrm>
        </p:spPr>
        <p:txBody>
          <a:bodyPr>
            <a:normAutofit/>
          </a:bodyPr>
          <a:lstStyle/>
          <a:p>
            <a:r>
              <a:rPr lang="en-US"/>
              <a:t>Board nomination and election rules</a:t>
            </a:r>
          </a:p>
          <a:p>
            <a:r>
              <a:rPr lang="en-US"/>
              <a:t>(2024)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D66FEA8-8B71-461B-95A4-855374AB4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196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4B168A-A51F-4C91-A9E4-A2F203CB9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0689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94187D5A-1004-C649-1A43-1DA457E1F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r="1043" b="-2"/>
          <a:stretch/>
        </p:blipFill>
        <p:spPr>
          <a:xfrm>
            <a:off x="5770965" y="852352"/>
            <a:ext cx="4775621" cy="514836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407E01-913B-484C-A03C-2C6402847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0" y="6286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3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CB5B3-D771-C17C-7FDD-EA0FFA9E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822960"/>
            <a:ext cx="3463784" cy="3454604"/>
          </a:xfrm>
        </p:spPr>
        <p:txBody>
          <a:bodyPr>
            <a:normAutofit/>
          </a:bodyPr>
          <a:lstStyle/>
          <a:p>
            <a:r>
              <a:rPr lang="en-US" dirty="0" err="1"/>
              <a:t>Hrvatski</a:t>
            </a:r>
            <a:r>
              <a:rPr lang="en-US" dirty="0"/>
              <a:t> </a:t>
            </a:r>
            <a:r>
              <a:rPr lang="en-US" dirty="0" err="1"/>
              <a:t>nacionalni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Poluotok</a:t>
            </a:r>
            <a:r>
              <a:rPr lang="en-US" dirty="0"/>
              <a:t> Niagara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2A499-7D22-F878-EE94-1D8ABAFF3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96" y="4446150"/>
            <a:ext cx="3474600" cy="1457405"/>
          </a:xfrm>
        </p:spPr>
        <p:txBody>
          <a:bodyPr>
            <a:normAutofit/>
          </a:bodyPr>
          <a:lstStyle/>
          <a:p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imenovanja</a:t>
            </a:r>
            <a:r>
              <a:rPr lang="en-US" dirty="0"/>
              <a:t> </a:t>
            </a:r>
            <a:r>
              <a:rPr lang="en-US" dirty="0" err="1"/>
              <a:t>odbora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izbora</a:t>
            </a:r>
            <a:endParaRPr lang="en-US" dirty="0"/>
          </a:p>
          <a:p>
            <a:r>
              <a:rPr lang="en-US" dirty="0"/>
              <a:t>(2024)</a:t>
            </a:r>
          </a:p>
        </p:txBody>
      </p:sp>
      <p:pic>
        <p:nvPicPr>
          <p:cNvPr id="6" name="Picture 5" descr="A blue and red logo&#10;&#10;Description automatically generated">
            <a:extLst>
              <a:ext uri="{FF2B5EF4-FFF2-40B4-BE49-F238E27FC236}">
                <a16:creationId xmlns:a16="http://schemas.microsoft.com/office/drawing/2014/main" id="{94187D5A-1004-C649-1A43-1DA457E1F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r="1043" b="-2"/>
          <a:stretch/>
        </p:blipFill>
        <p:spPr>
          <a:xfrm>
            <a:off x="5770965" y="852352"/>
            <a:ext cx="4775621" cy="514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36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63AB9E1-499E-41EB-A74E-905920CCD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82" y="0"/>
            <a:ext cx="121987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CAB1B-CCAC-65A3-753B-0079E2D5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47" y="4844310"/>
            <a:ext cx="6914252" cy="12155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Voting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35E7A-65BF-D7A7-CC28-393D7D435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7590" y="4757388"/>
            <a:ext cx="3609028" cy="138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Member in good standing no later than November 30th, 2023</a:t>
            </a:r>
          </a:p>
          <a:p>
            <a:endParaRPr lang="en-US" dirty="0"/>
          </a:p>
        </p:txBody>
      </p:sp>
      <p:pic>
        <p:nvPicPr>
          <p:cNvPr id="7" name="Graphic 6" descr="People raising hands">
            <a:extLst>
              <a:ext uri="{FF2B5EF4-FFF2-40B4-BE49-F238E27FC236}">
                <a16:creationId xmlns:a16="http://schemas.microsoft.com/office/drawing/2014/main" id="{BEE8D917-47FB-6EAA-5D34-0BB994534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21" r="1" b="12731"/>
          <a:stretch/>
        </p:blipFill>
        <p:spPr>
          <a:xfrm>
            <a:off x="571500" y="579786"/>
            <a:ext cx="11045118" cy="3748825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EEA40C4-6B9E-4B9E-8CDF-A0C572462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54810C-5CC0-45D3-BD8F-C4407F92F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E458AAC-F667-498F-A263-A8C7AB4F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61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AB1B-CCAC-65A3-753B-0079E2D5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47" y="4844310"/>
            <a:ext cx="6914252" cy="12155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/>
              <a:t>Pravila</a:t>
            </a:r>
            <a:r>
              <a:rPr lang="en-US" sz="4800" b="1" dirty="0"/>
              <a:t> </a:t>
            </a:r>
            <a:r>
              <a:rPr lang="en-US" sz="4800" b="1" dirty="0" err="1"/>
              <a:t>glasovanja</a:t>
            </a:r>
            <a:endParaRPr lang="en-US" sz="4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35E7A-65BF-D7A7-CC28-393D7D435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7590" y="4757388"/>
            <a:ext cx="3609028" cy="138939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Član</a:t>
            </a:r>
            <a:r>
              <a:rPr lang="en-US" dirty="0"/>
              <a:t> s </a:t>
            </a:r>
            <a:r>
              <a:rPr lang="en-US" dirty="0" err="1"/>
              <a:t>dobrom</a:t>
            </a:r>
            <a:r>
              <a:rPr lang="en-US" dirty="0"/>
              <a:t> </a:t>
            </a:r>
            <a:r>
              <a:rPr lang="en-US" dirty="0" err="1"/>
              <a:t>reputacijom</a:t>
            </a:r>
            <a:r>
              <a:rPr lang="en-US" dirty="0"/>
              <a:t> </a:t>
            </a:r>
            <a:r>
              <a:rPr lang="en-US" dirty="0" err="1"/>
              <a:t>najkasnije</a:t>
            </a:r>
            <a:r>
              <a:rPr lang="en-US" dirty="0"/>
              <a:t> do 30. </a:t>
            </a:r>
            <a:r>
              <a:rPr lang="en-US" dirty="0" err="1"/>
              <a:t>studenog</a:t>
            </a:r>
            <a:r>
              <a:rPr lang="en-US" dirty="0"/>
              <a:t> 2023</a:t>
            </a:r>
          </a:p>
        </p:txBody>
      </p:sp>
      <p:pic>
        <p:nvPicPr>
          <p:cNvPr id="7" name="Graphic 6" descr="People raising hands">
            <a:extLst>
              <a:ext uri="{FF2B5EF4-FFF2-40B4-BE49-F238E27FC236}">
                <a16:creationId xmlns:a16="http://schemas.microsoft.com/office/drawing/2014/main" id="{BEE8D917-47FB-6EAA-5D34-0BB994534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21" r="1" b="12731"/>
          <a:stretch/>
        </p:blipFill>
        <p:spPr>
          <a:xfrm>
            <a:off x="571500" y="579786"/>
            <a:ext cx="11045118" cy="374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3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F7A2-FF55-C6D7-C918-D1E4C973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Board nomination and election rules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DC233-39F8-4D54-7091-46E43EFFA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Member-in-Good-Standing no later than October 1</a:t>
            </a:r>
            <a:r>
              <a:rPr lang="en-US" baseline="30000" dirty="0"/>
              <a:t>st</a:t>
            </a:r>
            <a:r>
              <a:rPr lang="en-US" dirty="0"/>
              <a:t>,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Attended at least </a:t>
            </a:r>
            <a:r>
              <a:rPr lang="en-US" b="1" u="sng" dirty="0">
                <a:solidFill>
                  <a:srgbClr val="00B0F0"/>
                </a:solidFill>
              </a:rPr>
              <a:t>50%</a:t>
            </a:r>
            <a:r>
              <a:rPr lang="en-US" dirty="0"/>
              <a:t> of Members’ Meetings including the AGM (2023) by November 19</a:t>
            </a:r>
            <a:r>
              <a:rPr lang="en-US" baseline="30000" dirty="0"/>
              <a:t>th</a:t>
            </a:r>
            <a:r>
              <a:rPr lang="en-US" dirty="0"/>
              <a:t> ,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Party to a slate composed of </a:t>
            </a:r>
            <a:r>
              <a:rPr lang="en-US" b="1" dirty="0"/>
              <a:t>at least the following four (4) </a:t>
            </a:r>
            <a:r>
              <a:rPr lang="en-US" dirty="0"/>
              <a:t>critical Board Director roles: Chair, Vice Chair, Treasurer, Secretary (baseline four-member board) by November 30</a:t>
            </a:r>
            <a:r>
              <a:rPr lang="en-US" baseline="30000" dirty="0"/>
              <a:t>th</a:t>
            </a:r>
            <a:r>
              <a:rPr lang="en-US" dirty="0"/>
              <a:t> , 2023 and </a:t>
            </a:r>
            <a:r>
              <a:rPr lang="en-US" b="1" dirty="0"/>
              <a:t>no more than five (5) </a:t>
            </a:r>
            <a:r>
              <a:rPr lang="en-US" dirty="0"/>
              <a:t>proposed Directors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Never declared bankruptcy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criminal charges or convictions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Supportive of the Centre’s existing vision </a:t>
            </a:r>
            <a:r>
              <a:rPr lang="en-US" i="1" dirty="0"/>
              <a:t>“To bring together people of Croatian origin or descent regardless of their religious, ideological or political beliefs, to live together in harmony for the benefit of Canada and Croatia.”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2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CF7A2-FF55-C6D7-C918-D1E4C973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Pravila</a:t>
            </a:r>
            <a:r>
              <a:rPr lang="en-US" b="1" dirty="0"/>
              <a:t> </a:t>
            </a:r>
            <a:r>
              <a:rPr lang="en-US" b="1" dirty="0" err="1"/>
              <a:t>imenovanja</a:t>
            </a:r>
            <a:r>
              <a:rPr lang="en-US" b="1" dirty="0"/>
              <a:t> </a:t>
            </a:r>
            <a:r>
              <a:rPr lang="en-US" b="1" dirty="0" err="1"/>
              <a:t>odbora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izbora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DC233-39F8-4D54-7091-46E43EFFA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Član</a:t>
            </a:r>
            <a:r>
              <a:rPr lang="en-US" sz="1800" dirty="0"/>
              <a:t> s </a:t>
            </a:r>
            <a:r>
              <a:rPr lang="en-US" sz="1800" dirty="0" err="1"/>
              <a:t>dobrom</a:t>
            </a:r>
            <a:r>
              <a:rPr lang="en-US" sz="1800" dirty="0"/>
              <a:t> </a:t>
            </a:r>
            <a:r>
              <a:rPr lang="en-US" sz="1800" dirty="0" err="1"/>
              <a:t>članskom</a:t>
            </a:r>
            <a:r>
              <a:rPr lang="en-US" sz="1800" dirty="0"/>
              <a:t> </a:t>
            </a:r>
            <a:r>
              <a:rPr lang="en-US" sz="1800" dirty="0" err="1"/>
              <a:t>reputacijom</a:t>
            </a:r>
            <a:r>
              <a:rPr lang="en-US" sz="1800" dirty="0"/>
              <a:t> </a:t>
            </a:r>
            <a:r>
              <a:rPr lang="en-US" sz="1800" dirty="0" err="1"/>
              <a:t>najkasnije</a:t>
            </a:r>
            <a:r>
              <a:rPr lang="en-US" sz="1800" dirty="0"/>
              <a:t> do 1. </a:t>
            </a:r>
            <a:r>
              <a:rPr lang="en-US" sz="1800" dirty="0" err="1"/>
              <a:t>listopada</a:t>
            </a:r>
            <a:r>
              <a:rPr lang="en-US" sz="1800" dirty="0"/>
              <a:t> 2023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Prisustvovao</a:t>
            </a:r>
            <a:r>
              <a:rPr lang="en-US" sz="1800" dirty="0"/>
              <a:t> </a:t>
            </a:r>
            <a:r>
              <a:rPr lang="en-US" sz="1800" dirty="0" err="1"/>
              <a:t>najmanje</a:t>
            </a:r>
            <a:r>
              <a:rPr lang="en-US" sz="1800" dirty="0"/>
              <a:t> 50% </a:t>
            </a:r>
            <a:r>
              <a:rPr lang="en-US" sz="1800" dirty="0" err="1"/>
              <a:t>sastanaka</a:t>
            </a:r>
            <a:r>
              <a:rPr lang="en-US" sz="1800" dirty="0"/>
              <a:t> </a:t>
            </a:r>
            <a:r>
              <a:rPr lang="en-US" sz="1800" dirty="0" err="1"/>
              <a:t>članova</a:t>
            </a:r>
            <a:r>
              <a:rPr lang="en-US" sz="1800" dirty="0"/>
              <a:t> </a:t>
            </a:r>
            <a:r>
              <a:rPr lang="en-US" sz="1800" dirty="0" err="1"/>
              <a:t>uključujući</a:t>
            </a:r>
            <a:r>
              <a:rPr lang="en-US" sz="1800" dirty="0"/>
              <a:t> </a:t>
            </a:r>
            <a:r>
              <a:rPr lang="en-US" sz="1800" dirty="0" err="1"/>
              <a:t>glavnu</a:t>
            </a:r>
            <a:r>
              <a:rPr lang="en-US" sz="1800" dirty="0"/>
              <a:t> </a:t>
            </a:r>
            <a:r>
              <a:rPr lang="en-US" sz="1800" dirty="0" err="1"/>
              <a:t>skupštinu</a:t>
            </a:r>
            <a:r>
              <a:rPr lang="en-US" sz="1800" dirty="0"/>
              <a:t> (2023.) do 19. </a:t>
            </a:r>
            <a:r>
              <a:rPr lang="en-US" sz="1800" dirty="0" err="1"/>
              <a:t>studenog</a:t>
            </a:r>
            <a:r>
              <a:rPr lang="en-US" sz="1800" dirty="0"/>
              <a:t> 2023.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Dio</a:t>
            </a:r>
            <a:r>
              <a:rPr lang="en-US" sz="1800" dirty="0"/>
              <a:t> </a:t>
            </a:r>
            <a:r>
              <a:rPr lang="en-US" sz="1800" dirty="0" err="1"/>
              <a:t>skupine</a:t>
            </a:r>
            <a:r>
              <a:rPr lang="en-US" sz="1800" dirty="0"/>
              <a:t> </a:t>
            </a:r>
            <a:r>
              <a:rPr lang="en-US" sz="1800" dirty="0" err="1"/>
              <a:t>predloženih</a:t>
            </a:r>
            <a:r>
              <a:rPr lang="en-US" sz="1800" dirty="0"/>
              <a:t> </a:t>
            </a:r>
            <a:r>
              <a:rPr lang="en-US" sz="1800" dirty="0" err="1"/>
              <a:t>direktora</a:t>
            </a:r>
            <a:r>
              <a:rPr lang="en-US" sz="1800" dirty="0"/>
              <a:t> s </a:t>
            </a:r>
            <a:r>
              <a:rPr lang="en-US" sz="1800" dirty="0" err="1"/>
              <a:t>barem</a:t>
            </a:r>
            <a:r>
              <a:rPr lang="en-US" sz="1800" dirty="0"/>
              <a:t> od </a:t>
            </a:r>
            <a:r>
              <a:rPr lang="en-US" sz="1800" dirty="0" err="1"/>
              <a:t>najmanje</a:t>
            </a:r>
            <a:r>
              <a:rPr lang="en-US" sz="1800" dirty="0"/>
              <a:t> </a:t>
            </a:r>
            <a:r>
              <a:rPr lang="en-US" sz="1800" dirty="0" err="1"/>
              <a:t>sljedeće</a:t>
            </a:r>
            <a:r>
              <a:rPr lang="en-US" sz="1800" dirty="0"/>
              <a:t> </a:t>
            </a:r>
            <a:r>
              <a:rPr lang="en-US" sz="1800" dirty="0" err="1"/>
              <a:t>četiri</a:t>
            </a:r>
            <a:r>
              <a:rPr lang="en-US" sz="1800" dirty="0"/>
              <a:t> (4) </a:t>
            </a:r>
            <a:r>
              <a:rPr lang="en-US" sz="1800" dirty="0" err="1"/>
              <a:t>ključne</a:t>
            </a:r>
            <a:r>
              <a:rPr lang="en-US" sz="1800" dirty="0"/>
              <a:t> </a:t>
            </a:r>
            <a:r>
              <a:rPr lang="en-US" sz="1800" dirty="0" err="1"/>
              <a:t>uloge</a:t>
            </a:r>
            <a:r>
              <a:rPr lang="en-US" sz="1800" dirty="0"/>
              <a:t> </a:t>
            </a:r>
            <a:r>
              <a:rPr lang="en-US" sz="1800" dirty="0" err="1"/>
              <a:t>direktora</a:t>
            </a:r>
            <a:r>
              <a:rPr lang="en-US" sz="1800" dirty="0"/>
              <a:t> </a:t>
            </a:r>
            <a:r>
              <a:rPr lang="en-US" sz="1800" dirty="0" err="1"/>
              <a:t>odbora</a:t>
            </a:r>
            <a:r>
              <a:rPr lang="en-US" sz="1800" dirty="0"/>
              <a:t>: </a:t>
            </a:r>
            <a:r>
              <a:rPr lang="en-US" sz="1800" dirty="0" err="1"/>
              <a:t>predsjednik</a:t>
            </a:r>
            <a:r>
              <a:rPr lang="en-US" sz="1800" dirty="0"/>
              <a:t>, </a:t>
            </a:r>
            <a:r>
              <a:rPr lang="en-US" sz="1800" dirty="0" err="1"/>
              <a:t>potpredsjednik</a:t>
            </a:r>
            <a:r>
              <a:rPr lang="en-US" sz="1800" dirty="0"/>
              <a:t>, </a:t>
            </a:r>
            <a:r>
              <a:rPr lang="en-US" sz="1800" dirty="0" err="1"/>
              <a:t>blagajnik</a:t>
            </a:r>
            <a:r>
              <a:rPr lang="en-US" sz="1800" dirty="0"/>
              <a:t>, </a:t>
            </a:r>
            <a:r>
              <a:rPr lang="en-US" sz="1800" dirty="0" err="1"/>
              <a:t>tajnik</a:t>
            </a:r>
            <a:r>
              <a:rPr lang="en-US" sz="1800" dirty="0"/>
              <a:t> (</a:t>
            </a:r>
            <a:r>
              <a:rPr lang="en-US" sz="1800" dirty="0" err="1"/>
              <a:t>osnovni</a:t>
            </a:r>
            <a:r>
              <a:rPr lang="en-US" sz="1800" dirty="0"/>
              <a:t> </a:t>
            </a:r>
            <a:r>
              <a:rPr lang="en-US" sz="1800" dirty="0" err="1"/>
              <a:t>četveročlani</a:t>
            </a:r>
            <a:r>
              <a:rPr lang="en-US" sz="1800" dirty="0"/>
              <a:t> </a:t>
            </a:r>
            <a:r>
              <a:rPr lang="en-US" sz="1800" dirty="0" err="1"/>
              <a:t>odbor</a:t>
            </a:r>
            <a:r>
              <a:rPr lang="en-US" sz="1800" dirty="0"/>
              <a:t>) do 30. </a:t>
            </a:r>
            <a:r>
              <a:rPr lang="en-US" sz="1800" dirty="0" err="1"/>
              <a:t>studenog</a:t>
            </a:r>
            <a:r>
              <a:rPr lang="en-US" sz="1800" dirty="0"/>
              <a:t> 2023. </a:t>
            </a:r>
            <a:r>
              <a:rPr lang="en-US" sz="1800" dirty="0" err="1"/>
              <a:t>i</a:t>
            </a:r>
            <a:r>
              <a:rPr lang="en-US" sz="1800" dirty="0"/>
              <a:t> ne </a:t>
            </a:r>
            <a:r>
              <a:rPr lang="en-US" sz="1800" dirty="0" err="1"/>
              <a:t>više</a:t>
            </a:r>
            <a:r>
              <a:rPr lang="en-US" sz="1800" dirty="0"/>
              <a:t> od pet (5) </a:t>
            </a:r>
            <a:r>
              <a:rPr lang="en-US" sz="1800" dirty="0" err="1"/>
              <a:t>predloženi</a:t>
            </a:r>
            <a:r>
              <a:rPr lang="en-US" sz="1800" dirty="0"/>
              <a:t> </a:t>
            </a:r>
            <a:r>
              <a:rPr lang="en-US" sz="1800" dirty="0" err="1"/>
              <a:t>direktori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Nikada</a:t>
            </a:r>
            <a:r>
              <a:rPr lang="en-US" sz="1800" dirty="0"/>
              <a:t> </a:t>
            </a:r>
            <a:r>
              <a:rPr lang="en-US" sz="1800" dirty="0" err="1"/>
              <a:t>nije</a:t>
            </a:r>
            <a:r>
              <a:rPr lang="en-US" sz="1800" dirty="0"/>
              <a:t> </a:t>
            </a:r>
            <a:r>
              <a:rPr lang="en-US" sz="1800" dirty="0" err="1"/>
              <a:t>proglasio</a:t>
            </a:r>
            <a:r>
              <a:rPr lang="en-US" sz="1800" dirty="0"/>
              <a:t> </a:t>
            </a:r>
            <a:r>
              <a:rPr lang="en-US" sz="1800" dirty="0" err="1"/>
              <a:t>bankrot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Bez </a:t>
            </a:r>
            <a:r>
              <a:rPr lang="en-US" sz="1800" dirty="0" err="1"/>
              <a:t>kaznenih</a:t>
            </a:r>
            <a:r>
              <a:rPr lang="en-US" sz="1800" dirty="0"/>
              <a:t> </a:t>
            </a:r>
            <a:r>
              <a:rPr lang="en-US" sz="1800" dirty="0" err="1"/>
              <a:t>prijava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osuda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Podržava</a:t>
            </a:r>
            <a:r>
              <a:rPr lang="en-US" sz="1800" dirty="0"/>
              <a:t> </a:t>
            </a:r>
            <a:r>
              <a:rPr lang="en-US" sz="1800" dirty="0" err="1"/>
              <a:t>postojeću</a:t>
            </a:r>
            <a:r>
              <a:rPr lang="en-US" sz="1800" dirty="0"/>
              <a:t> </a:t>
            </a:r>
            <a:r>
              <a:rPr lang="en-US" sz="1800" dirty="0" err="1"/>
              <a:t>viziju</a:t>
            </a:r>
            <a:r>
              <a:rPr lang="en-US" sz="1800" dirty="0"/>
              <a:t> Centra „</a:t>
            </a:r>
            <a:r>
              <a:rPr lang="en-US" sz="1800" i="1" dirty="0" err="1"/>
              <a:t>Okupiti</a:t>
            </a:r>
            <a:r>
              <a:rPr lang="en-US" sz="1800" i="1" dirty="0"/>
              <a:t> </a:t>
            </a:r>
            <a:r>
              <a:rPr lang="en-US" sz="1800" i="1" dirty="0" err="1"/>
              <a:t>ljude</a:t>
            </a:r>
            <a:r>
              <a:rPr lang="en-US" sz="1800" i="1" dirty="0"/>
              <a:t> </a:t>
            </a:r>
            <a:r>
              <a:rPr lang="en-US" sz="1800" i="1" dirty="0" err="1"/>
              <a:t>hrvatskog</a:t>
            </a:r>
            <a:r>
              <a:rPr lang="en-US" sz="1800" i="1" dirty="0"/>
              <a:t> </a:t>
            </a:r>
            <a:r>
              <a:rPr lang="en-US" sz="1800" i="1" dirty="0" err="1"/>
              <a:t>podrijetla</a:t>
            </a:r>
            <a:r>
              <a:rPr lang="en-US" sz="1800" i="1" dirty="0"/>
              <a:t> bez </a:t>
            </a:r>
            <a:r>
              <a:rPr lang="en-US" sz="1800" i="1" dirty="0" err="1"/>
              <a:t>obzira</a:t>
            </a:r>
            <a:r>
              <a:rPr lang="en-US" sz="1800" i="1" dirty="0"/>
              <a:t> </a:t>
            </a:r>
            <a:r>
              <a:rPr lang="en-US" sz="1800" i="1" dirty="0" err="1"/>
              <a:t>na</a:t>
            </a:r>
            <a:r>
              <a:rPr lang="en-US" sz="1800" i="1" dirty="0"/>
              <a:t> </a:t>
            </a:r>
            <a:r>
              <a:rPr lang="en-US" sz="1800" i="1" dirty="0" err="1"/>
              <a:t>njihova</a:t>
            </a:r>
            <a:r>
              <a:rPr lang="en-US" sz="1800" i="1" dirty="0"/>
              <a:t> </a:t>
            </a:r>
            <a:r>
              <a:rPr lang="en-US" sz="1800" i="1" dirty="0" err="1"/>
              <a:t>vjerska</a:t>
            </a:r>
            <a:r>
              <a:rPr lang="en-US" sz="1800" i="1" dirty="0"/>
              <a:t>, </a:t>
            </a:r>
            <a:r>
              <a:rPr lang="en-US" sz="1800" i="1" dirty="0" err="1"/>
              <a:t>ideološka</a:t>
            </a:r>
            <a:r>
              <a:rPr lang="en-US" sz="1800" i="1" dirty="0"/>
              <a:t> </a:t>
            </a:r>
            <a:r>
              <a:rPr lang="en-US" sz="1800" i="1" dirty="0" err="1"/>
              <a:t>ili</a:t>
            </a:r>
            <a:r>
              <a:rPr lang="en-US" sz="1800" i="1" dirty="0"/>
              <a:t> </a:t>
            </a:r>
            <a:r>
              <a:rPr lang="en-US" sz="1800" i="1" dirty="0" err="1"/>
              <a:t>politička</a:t>
            </a:r>
            <a:r>
              <a:rPr lang="en-US" sz="1800" i="1" dirty="0"/>
              <a:t> </a:t>
            </a:r>
            <a:r>
              <a:rPr lang="en-US" sz="1800" i="1" dirty="0" err="1"/>
              <a:t>uvjerenja</a:t>
            </a:r>
            <a:r>
              <a:rPr lang="en-US" sz="1800" i="1" dirty="0"/>
              <a:t>, </a:t>
            </a:r>
            <a:r>
              <a:rPr lang="en-US" sz="1800" i="1" dirty="0" err="1"/>
              <a:t>kako</a:t>
            </a:r>
            <a:r>
              <a:rPr lang="en-US" sz="1800" i="1" dirty="0"/>
              <a:t> bi </a:t>
            </a:r>
            <a:r>
              <a:rPr lang="en-US" sz="1800" i="1" dirty="0" err="1"/>
              <a:t>živjeli</a:t>
            </a:r>
            <a:r>
              <a:rPr lang="en-US" sz="1800" i="1" dirty="0"/>
              <a:t> </a:t>
            </a:r>
            <a:r>
              <a:rPr lang="en-US" sz="1800" i="1" dirty="0" err="1"/>
              <a:t>zajedno</a:t>
            </a:r>
            <a:r>
              <a:rPr lang="en-US" sz="1800" i="1" dirty="0"/>
              <a:t> u </a:t>
            </a:r>
            <a:r>
              <a:rPr lang="en-US" sz="1800" i="1" dirty="0" err="1"/>
              <a:t>skladu</a:t>
            </a:r>
            <a:r>
              <a:rPr lang="en-US" sz="1800" i="1" dirty="0"/>
              <a:t> za </a:t>
            </a:r>
            <a:r>
              <a:rPr lang="en-US" sz="1800" i="1" dirty="0" err="1"/>
              <a:t>dobrobit</a:t>
            </a:r>
            <a:r>
              <a:rPr lang="en-US" sz="1800" i="1" dirty="0"/>
              <a:t> </a:t>
            </a:r>
            <a:r>
              <a:rPr lang="en-US" sz="1800" i="1" dirty="0" err="1"/>
              <a:t>Kanade</a:t>
            </a:r>
            <a:r>
              <a:rPr lang="en-US" sz="1800" i="1" dirty="0"/>
              <a:t> </a:t>
            </a:r>
            <a:r>
              <a:rPr lang="en-US" sz="1800" i="1" dirty="0" err="1"/>
              <a:t>i</a:t>
            </a:r>
            <a:r>
              <a:rPr lang="en-US" sz="1800" i="1" dirty="0"/>
              <a:t> </a:t>
            </a:r>
            <a:r>
              <a:rPr lang="en-US" sz="1800" i="1" dirty="0" err="1"/>
              <a:t>Hrvatske</a:t>
            </a:r>
            <a:r>
              <a:rPr lang="en-US" sz="1800" i="1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1544630218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lignment">
      <a:dk1>
        <a:sysClr val="windowText" lastClr="000000"/>
      </a:dk1>
      <a:lt1>
        <a:sysClr val="window" lastClr="FFFFFF"/>
      </a:lt1>
      <a:dk2>
        <a:srgbClr val="3B3D38"/>
      </a:dk2>
      <a:lt2>
        <a:srgbClr val="F7F2EE"/>
      </a:lt2>
      <a:accent1>
        <a:srgbClr val="928A63"/>
      </a:accent1>
      <a:accent2>
        <a:srgbClr val="B57B6B"/>
      </a:accent2>
      <a:accent3>
        <a:srgbClr val="9E8484"/>
      </a:accent3>
      <a:accent4>
        <a:srgbClr val="7C8A75"/>
      </a:accent4>
      <a:accent5>
        <a:srgbClr val="8C8578"/>
      </a:accent5>
      <a:accent6>
        <a:srgbClr val="A18563"/>
      </a:accent6>
      <a:hlink>
        <a:srgbClr val="B57B6B"/>
      </a:hlink>
      <a:folHlink>
        <a:srgbClr val="7C8A75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300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Batang</vt:lpstr>
      <vt:lpstr>Arial</vt:lpstr>
      <vt:lpstr>Avenir Next LT Pro Light</vt:lpstr>
      <vt:lpstr>AlignmentVTI</vt:lpstr>
      <vt:lpstr>Croatian National Centre Niagara Peninsula </vt:lpstr>
      <vt:lpstr>Hrvatski nacionalni centar Poluotok Niagara</vt:lpstr>
      <vt:lpstr>Voting rules</vt:lpstr>
      <vt:lpstr>Pravila glasovanja</vt:lpstr>
      <vt:lpstr>Board nomination and election rules </vt:lpstr>
      <vt:lpstr>Pravila imenovanja odbora i izbora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Croatian National Centre Niagara Peninsula </dc:title>
  <dc:creator>Josipa Petrunic</dc:creator>
  <cp:lastModifiedBy>Josipa Petrunic</cp:lastModifiedBy>
  <cp:revision>17</cp:revision>
  <dcterms:created xsi:type="dcterms:W3CDTF">2023-10-30T21:57:33Z</dcterms:created>
  <dcterms:modified xsi:type="dcterms:W3CDTF">2023-11-06T01:14:31Z</dcterms:modified>
</cp:coreProperties>
</file>